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6" r:id="rId5"/>
    <p:sldId id="260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866" autoAdjust="0"/>
  </p:normalViewPr>
  <p:slideViewPr>
    <p:cSldViewPr>
      <p:cViewPr varScale="1">
        <p:scale>
          <a:sx n="80" d="100"/>
          <a:sy n="80" d="100"/>
        </p:scale>
        <p:origin x="-137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DB7DABF-4596-425F-BC98-1566440474C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3D44679-DE94-4998-8486-8B1017A0165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Применение цифровой  лаборатории для изучения тепловых  явлений  на уроках  физики.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 </a:t>
            </a:r>
            <a:r>
              <a:rPr lang="ru-RU" dirty="0" err="1" smtClean="0"/>
              <a:t>Сигачёва</a:t>
            </a:r>
            <a:r>
              <a:rPr lang="ru-RU" dirty="0" smtClean="0"/>
              <a:t> О.В. </a:t>
            </a:r>
            <a:endParaRPr lang="ru-RU" dirty="0"/>
          </a:p>
          <a:p>
            <a:pPr algn="r"/>
            <a:r>
              <a:rPr lang="ru-RU" dirty="0"/>
              <a:t>у</a:t>
            </a:r>
            <a:r>
              <a:rPr lang="ru-RU" dirty="0" smtClean="0"/>
              <a:t>читель физики </a:t>
            </a:r>
          </a:p>
          <a:p>
            <a:pPr algn="r"/>
            <a:r>
              <a:rPr lang="ru-RU" dirty="0" smtClean="0"/>
              <a:t>МБОУ «</a:t>
            </a:r>
            <a:r>
              <a:rPr lang="ru-RU" dirty="0" err="1" smtClean="0"/>
              <a:t>Акбулакская</a:t>
            </a:r>
            <a:r>
              <a:rPr lang="ru-RU" dirty="0" smtClean="0"/>
              <a:t> СОШ№1»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8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1" y="0"/>
            <a:ext cx="12241360" cy="861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5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7646" y="-3954786"/>
            <a:ext cx="7001756" cy="1496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6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0"/>
            <a:ext cx="14041560" cy="803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8539" y="-4167843"/>
            <a:ext cx="7488832" cy="1490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1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 . Проверка закона  сохранения энергии для  тепловых процессов</a:t>
            </a:r>
          </a:p>
          <a:p>
            <a:r>
              <a:rPr lang="ru-RU" dirty="0" smtClean="0"/>
              <a:t>2. Определение удельной  теплоемкости  твердого тела.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Использование лаборатории по физике для проведения  уроков по теме  тепловые  явления в 8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7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Использование лаборатории по физике для проведения  уроков по теме  тепловые  явления в </a:t>
            </a:r>
            <a:r>
              <a:rPr lang="ru-RU" dirty="0" smtClean="0"/>
              <a:t>10 </a:t>
            </a:r>
            <a:r>
              <a:rPr lang="ru-RU" dirty="0"/>
              <a:t>классе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86104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 Определение удельной  теплоты  плавления льда.</a:t>
            </a:r>
          </a:p>
          <a:p>
            <a:r>
              <a:rPr lang="ru-RU" sz="2400" dirty="0" smtClean="0"/>
              <a:t>2. Изучение закономерности испарения  жидкости. </a:t>
            </a:r>
          </a:p>
          <a:p>
            <a:r>
              <a:rPr lang="ru-RU" sz="2400" dirty="0"/>
              <a:t>3</a:t>
            </a:r>
            <a:r>
              <a:rPr lang="ru-RU" sz="2400" dirty="0" smtClean="0"/>
              <a:t>. Изучение  зависимости  давления газа от температуры в сосуде постоянного объема.</a:t>
            </a:r>
          </a:p>
          <a:p>
            <a:r>
              <a:rPr lang="ru-RU" sz="2400" dirty="0" smtClean="0"/>
              <a:t>4. Зависимость давления  газа от объема при постоянной  температуре.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78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Датчик температуры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3688" y="476672"/>
            <a:ext cx="5544616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536" y="-3267744"/>
            <a:ext cx="7992888" cy="1432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2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9425"/>
            <a:ext cx="936104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175</TotalTime>
  <Words>110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Применение цифровой  лаборатории для изучения тепловых  явлений  на уроках  физики.</vt:lpstr>
      <vt:lpstr>Презентация PowerPoint</vt:lpstr>
      <vt:lpstr>Презентация PowerPoint</vt:lpstr>
      <vt:lpstr>Презентация PowerPoint</vt:lpstr>
      <vt:lpstr>Использование лаборатории по физике для проведения  уроков по теме  тепловые  явления в 8 классе</vt:lpstr>
      <vt:lpstr>Использование лаборатории по физике для проведения  уроков по теме  тепловые  явления в 10 классе</vt:lpstr>
      <vt:lpstr>Датчик температуры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обр</dc:creator>
  <cp:lastModifiedBy>обр</cp:lastModifiedBy>
  <cp:revision>7</cp:revision>
  <dcterms:created xsi:type="dcterms:W3CDTF">2021-12-14T05:50:02Z</dcterms:created>
  <dcterms:modified xsi:type="dcterms:W3CDTF">2021-12-14T08:45:26Z</dcterms:modified>
</cp:coreProperties>
</file>